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1" r:id="rId3"/>
    <p:sldId id="264" r:id="rId4"/>
    <p:sldId id="263" r:id="rId5"/>
    <p:sldId id="265" r:id="rId6"/>
    <p:sldId id="267" r:id="rId7"/>
    <p:sldId id="262" r:id="rId8"/>
    <p:sldId id="257" r:id="rId9"/>
    <p:sldId id="266" r:id="rId10"/>
    <p:sldId id="268" r:id="rId11"/>
    <p:sldId id="272" r:id="rId12"/>
    <p:sldId id="269" r:id="rId13"/>
    <p:sldId id="273" r:id="rId14"/>
    <p:sldId id="274" r:id="rId15"/>
    <p:sldId id="275" r:id="rId16"/>
    <p:sldId id="270" r:id="rId17"/>
    <p:sldId id="271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</a:t>
            </a:r>
            <a:br>
              <a:rPr lang="ru-RU" dirty="0" smtClean="0"/>
            </a:br>
            <a:r>
              <a:rPr lang="ru-RU" dirty="0" smtClean="0"/>
              <a:t>появления калькулятора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16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Арифмометр Кальмара</a:t>
            </a:r>
            <a:endParaRPr lang="ru-RU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4038600" cy="352839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032303"/>
            <a:ext cx="3657600" cy="3661756"/>
          </a:xfrm>
        </p:spPr>
      </p:pic>
    </p:spTree>
    <p:extLst>
      <p:ext uri="{BB962C8B-B14F-4D97-AF65-F5344CB8AC3E}">
        <p14:creationId xmlns:p14="http://schemas.microsoft.com/office/powerpoint/2010/main" val="211220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err="1" smtClean="0"/>
              <a:t>Mercedes</a:t>
            </a:r>
            <a:r>
              <a:rPr lang="ru-RU" b="0" dirty="0" smtClean="0"/>
              <a:t> </a:t>
            </a:r>
            <a:r>
              <a:rPr lang="ru-RU" b="0" dirty="0" err="1"/>
              <a:t>Elektra</a:t>
            </a:r>
            <a:r>
              <a:rPr lang="ru-RU" b="0" dirty="0"/>
              <a:t> - </a:t>
            </a:r>
            <a:r>
              <a:rPr lang="ru-RU" b="0" dirty="0" smtClean="0"/>
              <a:t>первая электромеханическая печатная машинка</a:t>
            </a:r>
            <a:endParaRPr lang="ru-RU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624736" cy="4680520"/>
          </a:xfrm>
        </p:spPr>
      </p:pic>
    </p:spTree>
    <p:extLst>
      <p:ext uri="{BB962C8B-B14F-4D97-AF65-F5344CB8AC3E}">
        <p14:creationId xmlns:p14="http://schemas.microsoft.com/office/powerpoint/2010/main" val="42362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/>
              <a:t>А</a:t>
            </a:r>
            <a:r>
              <a:rPr lang="ru-RU" b="0" dirty="0" smtClean="0"/>
              <a:t>рифмометр </a:t>
            </a:r>
            <a:r>
              <a:rPr lang="ru-RU" b="0" dirty="0"/>
              <a:t>системы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err="1" smtClean="0"/>
              <a:t>Однера</a:t>
            </a:r>
            <a:r>
              <a:rPr lang="ru-RU" b="0" dirty="0" smtClean="0"/>
              <a:t> </a:t>
            </a:r>
            <a:r>
              <a:rPr lang="ru-RU" b="0" dirty="0"/>
              <a:t>"Феликс</a:t>
            </a:r>
            <a:r>
              <a:rPr lang="ru-RU" b="0" dirty="0" smtClean="0"/>
              <a:t>"</a:t>
            </a:r>
            <a:endParaRPr lang="ru-RU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5394822" cy="4525963"/>
          </a:xfrm>
        </p:spPr>
      </p:pic>
    </p:spTree>
    <p:extLst>
      <p:ext uri="{BB962C8B-B14F-4D97-AF65-F5344CB8AC3E}">
        <p14:creationId xmlns:p14="http://schemas.microsoft.com/office/powerpoint/2010/main" val="261263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0" dirty="0" smtClean="0"/>
              <a:t>Электронная клавишная </a:t>
            </a:r>
            <a:br>
              <a:rPr lang="ru-RU" b="0" dirty="0" smtClean="0"/>
            </a:br>
            <a:r>
              <a:rPr lang="ru-RU" b="0" dirty="0" smtClean="0"/>
              <a:t>вычислительная машина</a:t>
            </a:r>
            <a:endParaRPr lang="ru-RU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552728" cy="4848743"/>
          </a:xfrm>
        </p:spPr>
      </p:pic>
    </p:spTree>
    <p:extLst>
      <p:ext uri="{BB962C8B-B14F-4D97-AF65-F5344CB8AC3E}">
        <p14:creationId xmlns:p14="http://schemas.microsoft.com/office/powerpoint/2010/main" val="59049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0" dirty="0" smtClean="0"/>
              <a:t>Первый Советский </a:t>
            </a:r>
            <a:br>
              <a:rPr lang="ru-RU" b="0" dirty="0" smtClean="0"/>
            </a:br>
            <a:r>
              <a:rPr lang="ru-RU" b="0" dirty="0" smtClean="0"/>
              <a:t>карманный калькулятор</a:t>
            </a:r>
            <a:endParaRPr lang="ru-RU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76872"/>
            <a:ext cx="3206849" cy="4002148"/>
          </a:xfrm>
        </p:spPr>
      </p:pic>
    </p:spTree>
    <p:extLst>
      <p:ext uri="{BB962C8B-B14F-4D97-AF65-F5344CB8AC3E}">
        <p14:creationId xmlns:p14="http://schemas.microsoft.com/office/powerpoint/2010/main" val="176617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/>
              <a:t>Калькулятор завода </a:t>
            </a:r>
            <a:r>
              <a:rPr lang="ru-RU" sz="4000" b="0" dirty="0"/>
              <a:t>"Светлана"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034404" cy="4525963"/>
          </a:xfrm>
        </p:spPr>
      </p:pic>
    </p:spTree>
    <p:extLst>
      <p:ext uri="{BB962C8B-B14F-4D97-AF65-F5344CB8AC3E}">
        <p14:creationId xmlns:p14="http://schemas.microsoft.com/office/powerpoint/2010/main" val="278677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Многоклавишная  вычислительная машинаВММ-2 </a:t>
            </a:r>
            <a:endParaRPr lang="ru-RU" b="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840759" cy="4525963"/>
          </a:xfrm>
        </p:spPr>
      </p:pic>
    </p:spTree>
    <p:extLst>
      <p:ext uri="{BB962C8B-B14F-4D97-AF65-F5344CB8AC3E}">
        <p14:creationId xmlns:p14="http://schemas.microsoft.com/office/powerpoint/2010/main" val="328597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/>
              <a:t>Вычислительная машина "</a:t>
            </a:r>
            <a:r>
              <a:rPr lang="ru-RU" sz="4000" b="0" dirty="0"/>
              <a:t>Вятка"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t="6454" r="8120" b="17783"/>
          <a:stretch/>
        </p:blipFill>
        <p:spPr>
          <a:xfrm>
            <a:off x="1115616" y="1844824"/>
            <a:ext cx="7056941" cy="3967071"/>
          </a:xfrm>
        </p:spPr>
      </p:pic>
    </p:spTree>
    <p:extLst>
      <p:ext uri="{BB962C8B-B14F-4D97-AF65-F5344CB8AC3E}">
        <p14:creationId xmlns:p14="http://schemas.microsoft.com/office/powerpoint/2010/main" val="406405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0" dirty="0" smtClean="0"/>
              <a:t>Современный </a:t>
            </a:r>
            <a:br>
              <a:rPr lang="ru-RU" b="0" dirty="0" smtClean="0"/>
            </a:br>
            <a:r>
              <a:rPr lang="ru-RU" b="0" dirty="0" smtClean="0"/>
              <a:t>программируемый калькулятор</a:t>
            </a:r>
            <a:endParaRPr lang="ru-RU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76864" cy="5040560"/>
          </a:xfrm>
        </p:spPr>
      </p:pic>
    </p:spTree>
    <p:extLst>
      <p:ext uri="{BB962C8B-B14F-4D97-AF65-F5344CB8AC3E}">
        <p14:creationId xmlns:p14="http://schemas.microsoft.com/office/powerpoint/2010/main" val="27690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Первые </a:t>
            </a:r>
            <a:r>
              <a:rPr lang="ru-RU" sz="4000" dirty="0"/>
              <a:t>счеты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7943643" cy="4525963"/>
          </a:xfrm>
        </p:spPr>
      </p:pic>
    </p:spTree>
    <p:extLst>
      <p:ext uri="{BB962C8B-B14F-4D97-AF65-F5344CB8AC3E}">
        <p14:creationId xmlns:p14="http://schemas.microsoft.com/office/powerpoint/2010/main" val="50554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spc="-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sz="4000" b="1" spc="-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4000" b="1" spc="-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sz="4000" b="1" spc="-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4000" spc="-1" dirty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sz="4000" spc="-1" dirty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4000" spc="-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sz="4000" spc="-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4000" b="1" spc="-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  <a:t>Абак</a:t>
            </a:r>
            <a:endParaRPr lang="ru-RU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445" t="2079" r="2122" b="4786"/>
          <a:stretch/>
        </p:blipFill>
        <p:spPr>
          <a:xfrm>
            <a:off x="2108200" y="2362200"/>
            <a:ext cx="5016500" cy="38227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78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4400" spc="-1" dirty="0" err="1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  <a:t>Антикерский</a:t>
            </a:r>
            <a:r>
              <a:rPr lang="ru-RU" sz="4400" spc="-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  <a:t> механизм</a:t>
            </a:r>
            <a:endParaRPr lang="ru-RU" sz="4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" name="Picture 2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457200" y="2196781"/>
            <a:ext cx="8229600" cy="33328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39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>Счетная машина </a:t>
            </a:r>
            <a:br>
              <a:rPr lang="ru-RU" dirty="0" smtClean="0"/>
            </a:br>
            <a:r>
              <a:rPr lang="ru-RU" dirty="0" smtClean="0"/>
              <a:t>Леонардо </a:t>
            </a:r>
            <a:r>
              <a:rPr lang="ru-RU" dirty="0"/>
              <a:t>да Винчи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4329742" cy="2448272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3"/>
            <a:ext cx="3060455" cy="4421922"/>
          </a:xfrm>
        </p:spPr>
      </p:pic>
    </p:spTree>
    <p:extLst>
      <p:ext uri="{BB962C8B-B14F-4D97-AF65-F5344CB8AC3E}">
        <p14:creationId xmlns:p14="http://schemas.microsoft.com/office/powerpoint/2010/main" val="380825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619672" y="261000"/>
            <a:ext cx="6511680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strike="noStrike" spc="-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Палочки Непера</a:t>
            </a:r>
            <a:endParaRPr lang="ru-RU" sz="1400" strike="noStrike" spc="-1" dirty="0">
              <a:solidFill>
                <a:schemeClr val="tx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>
            <a:off x="467544" y="2000372"/>
            <a:ext cx="3763080" cy="4174200"/>
          </a:xfrm>
          <a:prstGeom prst="rect">
            <a:avLst/>
          </a:prstGeom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63" y="1600200"/>
            <a:ext cx="3912273" cy="4525963"/>
          </a:xfrm>
        </p:spPr>
      </p:pic>
    </p:spTree>
    <p:extLst>
      <p:ext uri="{BB962C8B-B14F-4D97-AF65-F5344CB8AC3E}">
        <p14:creationId xmlns:p14="http://schemas.microsoft.com/office/powerpoint/2010/main" val="41892922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0" dirty="0"/>
              <a:t>Счетная машина </a:t>
            </a: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>Вильгельма </a:t>
            </a:r>
            <a:r>
              <a:rPr lang="ru-RU" sz="4000" b="0" dirty="0" err="1" smtClean="0"/>
              <a:t>Шиккарда</a:t>
            </a:r>
            <a:endParaRPr lang="ru-RU" sz="4000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496" r="9433"/>
          <a:stretch/>
        </p:blipFill>
        <p:spPr>
          <a:xfrm>
            <a:off x="564675" y="1435100"/>
            <a:ext cx="3550125" cy="465819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038600" cy="4608512"/>
          </a:xfrm>
        </p:spPr>
      </p:pic>
    </p:spTree>
    <p:extLst>
      <p:ext uri="{BB962C8B-B14F-4D97-AF65-F5344CB8AC3E}">
        <p14:creationId xmlns:p14="http://schemas.microsoft.com/office/powerpoint/2010/main" val="333106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/>
              <a:t>Суммирующая машина</a:t>
            </a:r>
            <a:br>
              <a:rPr lang="ru-RU" sz="4000" b="0" dirty="0" smtClean="0"/>
            </a:br>
            <a:r>
              <a:rPr lang="ru-RU" sz="4000" b="0" dirty="0" smtClean="0"/>
              <a:t> </a:t>
            </a:r>
            <a:r>
              <a:rPr lang="ru-RU" sz="4000" b="0" dirty="0" err="1" smtClean="0"/>
              <a:t>Блезе</a:t>
            </a:r>
            <a:r>
              <a:rPr lang="ru-RU" sz="4000" b="0" dirty="0" smtClean="0"/>
              <a:t> Паскаля</a:t>
            </a:r>
            <a:endParaRPr lang="ru-RU" sz="4000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311448" cy="439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542828" cy="4525963"/>
          </a:xfrm>
        </p:spPr>
      </p:pic>
    </p:spTree>
    <p:extLst>
      <p:ext uri="{BB962C8B-B14F-4D97-AF65-F5344CB8AC3E}">
        <p14:creationId xmlns:p14="http://schemas.microsoft.com/office/powerpoint/2010/main" val="133196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0" dirty="0" smtClean="0"/>
              <a:t>Калькулятор Готфрида</a:t>
            </a:r>
            <a:br>
              <a:rPr lang="ru-RU" sz="4000" b="0" dirty="0" smtClean="0"/>
            </a:br>
            <a:r>
              <a:rPr lang="ru-RU" sz="4000" b="0" dirty="0" smtClean="0"/>
              <a:t> Вильгельма Лейбница</a:t>
            </a:r>
            <a:endParaRPr lang="ru-RU" sz="4000" b="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035829" cy="432048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172272" cy="4320479"/>
          </a:xfrm>
        </p:spPr>
      </p:pic>
    </p:spTree>
    <p:extLst>
      <p:ext uri="{BB962C8B-B14F-4D97-AF65-F5344CB8AC3E}">
        <p14:creationId xmlns:p14="http://schemas.microsoft.com/office/powerpoint/2010/main" val="288397754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521</TotalTime>
  <Words>33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История  появления калькулятора</vt:lpstr>
      <vt:lpstr>Первые счеты </vt:lpstr>
      <vt:lpstr>    Абак</vt:lpstr>
      <vt:lpstr>    Антикерский механизм</vt:lpstr>
      <vt:lpstr>   Счетная машина  Леонардо да Винчи </vt:lpstr>
      <vt:lpstr>Презентация PowerPoint</vt:lpstr>
      <vt:lpstr>Счетная машина  Вильгельма Шиккарда</vt:lpstr>
      <vt:lpstr>Суммирующая машина  Блезе Паскаля</vt:lpstr>
      <vt:lpstr>Калькулятор Готфрида  Вильгельма Лейбница</vt:lpstr>
      <vt:lpstr>Арифмометр Кальмара</vt:lpstr>
      <vt:lpstr> Mercedes Elektra - первая электромеханическая печатная машинка</vt:lpstr>
      <vt:lpstr>Арифмометр системы  Однера "Феликс"</vt:lpstr>
      <vt:lpstr>Электронная клавишная  вычислительная машина</vt:lpstr>
      <vt:lpstr>Первый Советский  карманный калькулятор</vt:lpstr>
      <vt:lpstr>Калькулятор завода "Светлана"</vt:lpstr>
      <vt:lpstr>Многоклавишная  вычислительная машинаВММ-2 </vt:lpstr>
      <vt:lpstr>Вычислительная машина "Вятка"</vt:lpstr>
      <vt:lpstr>Современный  программируемый калькулятор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калькулятор</dc:title>
  <dc:creator>Пользователь</dc:creator>
  <cp:lastModifiedBy>User</cp:lastModifiedBy>
  <cp:revision>20</cp:revision>
  <dcterms:created xsi:type="dcterms:W3CDTF">2020-10-19T00:29:12Z</dcterms:created>
  <dcterms:modified xsi:type="dcterms:W3CDTF">2022-09-30T11:58:58Z</dcterms:modified>
</cp:coreProperties>
</file>